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4047B-F0C5-4605-9028-105970D69B5D}" v="1" dt="2023-02-15T12:20:45.5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867276" y="2967335"/>
            <a:ext cx="1045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Feb.13-17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600323" y="1945857"/>
            <a:ext cx="69851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Feb.13-17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13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1" y="4365362"/>
            <a:ext cx="41440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1. Students can use proper technique to perform exercises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4057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Review of station/circuit exercises &amp; students will go 30 seconds for each station</a:t>
            </a:r>
          </a:p>
          <a:p>
            <a:r>
              <a:rPr lang="en-US" dirty="0"/>
              <a:t>2. FREE </a:t>
            </a:r>
            <a:r>
              <a:rPr lang="en-US"/>
              <a:t>DaY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7625918" y="577049"/>
            <a:ext cx="379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stretching</a:t>
            </a:r>
          </a:p>
          <a:p>
            <a:r>
              <a:rPr lang="en-US" dirty="0"/>
              <a:t>I can use strategy to compete in relay while also working as a team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coaches'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88567" y="5761608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14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strategy along with work as a team to compete in dodgeball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Coach will review the rules of dodgeball 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Students will compete in dodgeball games (best 2 of 3)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are able to use team strategy to compete in game of dodgeball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15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 I can assess my current physical fitness/aerobic capacity according to the Georgia  average scores for males and females completing the pacer test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Stretches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do their best when completing the Pacer Test.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Coach will review Pacer Test expectations: how it is done, the average scores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Students will use the cadence to complete the Pacer test when called by coach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16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17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  <p:pic>
        <p:nvPicPr>
          <p:cNvPr id="1026" name="Picture 2" descr="Student Holiday – No School – Reece Academy Magnet">
            <a:extLst>
              <a:ext uri="{FF2B5EF4-FFF2-40B4-BE49-F238E27FC236}">
                <a16:creationId xmlns:a16="http://schemas.microsoft.com/office/drawing/2014/main" id="{04D51A79-AD68-3EC9-5E28-FF4B6B8F2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524000"/>
            <a:ext cx="69056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20659</TotalTime>
  <Words>1326</Words>
  <Application>Microsoft Office PowerPoint</Application>
  <PresentationFormat>Widescreen</PresentationFormat>
  <Paragraphs>145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77</cp:revision>
  <dcterms:created xsi:type="dcterms:W3CDTF">2022-07-27T15:29:14Z</dcterms:created>
  <dcterms:modified xsi:type="dcterms:W3CDTF">2023-02-15T12:28:57Z</dcterms:modified>
</cp:coreProperties>
</file>