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B4047B-F0C5-4605-9028-105970D69B5D}" v="1" dt="2023-02-15T12:20:45.5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867276" y="2967335"/>
            <a:ext cx="10457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Feb.13-17 </a:t>
            </a:r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Week At a Glance (WAG)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3862275" y="4142535"/>
            <a:ext cx="2143125" cy="21431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794" y="3882505"/>
            <a:ext cx="1877468" cy="24176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600323" y="1945857"/>
            <a:ext cx="69851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Rec. Games: Feb.13-17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4071282" y="3943003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949" y="3700183"/>
            <a:ext cx="1877468" cy="241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1196095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Feb. 13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43861" y="4365362"/>
            <a:ext cx="41440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1. Students can use proper technique to perform exercises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703060" y="1870076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485178" y="2985397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791653-EC22-4455-AD31-D4C8B93EAA14}"/>
              </a:ext>
            </a:extLst>
          </p:cNvPr>
          <p:cNvSpPr txBox="1"/>
          <p:nvPr/>
        </p:nvSpPr>
        <p:spPr>
          <a:xfrm>
            <a:off x="6871317" y="3510109"/>
            <a:ext cx="4057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Review of station/circuit exercises &amp; students will go 30 seconds for each station</a:t>
            </a:r>
          </a:p>
          <a:p>
            <a:r>
              <a:rPr lang="en-US" dirty="0"/>
              <a:t>2. FREE </a:t>
            </a:r>
            <a:r>
              <a:rPr lang="en-US"/>
              <a:t>DaY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548C42-321A-407D-9568-751EF308D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56" y="1835204"/>
            <a:ext cx="5713426" cy="240812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8BB39BF-FA55-478F-B23F-3762C717E936}"/>
              </a:ext>
            </a:extLst>
          </p:cNvPr>
          <p:cNvSpPr txBox="1"/>
          <p:nvPr/>
        </p:nvSpPr>
        <p:spPr>
          <a:xfrm>
            <a:off x="7625918" y="577049"/>
            <a:ext cx="3799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use proper technique for stretching</a:t>
            </a:r>
          </a:p>
          <a:p>
            <a:r>
              <a:rPr lang="en-US" dirty="0"/>
              <a:t>I can use strategy to compete in relay while also working as a team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11AA18-4253-4C6E-AC83-698D2D1313B0}"/>
              </a:ext>
            </a:extLst>
          </p:cNvPr>
          <p:cNvSpPr txBox="1"/>
          <p:nvPr/>
        </p:nvSpPr>
        <p:spPr>
          <a:xfrm>
            <a:off x="7485178" y="2270186"/>
            <a:ext cx="3572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 will go through stretches with coaches' lead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0B0BC-DCB1-4473-BDB7-B3E0DBC54321}"/>
              </a:ext>
            </a:extLst>
          </p:cNvPr>
          <p:cNvSpPr txBox="1"/>
          <p:nvPr/>
        </p:nvSpPr>
        <p:spPr>
          <a:xfrm>
            <a:off x="7288567" y="5761608"/>
            <a:ext cx="3435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Cool down</a:t>
            </a:r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516165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Feb. 14 </a:t>
            </a: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4420054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5-10 minute static &amp; dynamic stretches (5 minutes locker rooms)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2431" y="67228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I can use strategy along with work as a team to compete in dodgeball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04572" y="3131432"/>
            <a:ext cx="607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Coach will review the rules of dodgeball </a:t>
            </a:r>
          </a:p>
          <a:p>
            <a:pPr marL="228600" indent="-228600">
              <a:buAutoNum type="arabicPeriod"/>
            </a:pPr>
            <a:r>
              <a:rPr lang="en-US" sz="1200" dirty="0"/>
              <a:t>Students will compete in dodgeball games (best 2 of 3)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5173" y="4878898"/>
            <a:ext cx="3931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Students are able to use team strategy to compete in game of dodgeball</a:t>
            </a: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7" y="711282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Feb. 15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19269" y="4778935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63260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678614" y="2536311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46277" y="64025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1. I can assess my current physical fitness/aerobic capacity according to the Georgia  average scores for males and females completing the pacer test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46277" y="2102592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Static &amp; Dynamic Stretches 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5173" y="5432896"/>
            <a:ext cx="3409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 will do their best when completing the Pacer Test.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46277" y="3065196"/>
            <a:ext cx="607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Coach will review Pacer Test expectations: how it is done, the average scores</a:t>
            </a:r>
          </a:p>
          <a:p>
            <a:pPr marL="228600" indent="-228600">
              <a:buAutoNum type="arabicPeriod"/>
            </a:pPr>
            <a:r>
              <a:rPr lang="en-US" sz="1200" dirty="0"/>
              <a:t>Students will use the cadence to complete the Pacer test when called by coach</a:t>
            </a:r>
          </a:p>
        </p:txBody>
      </p:sp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66" y="711487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Feb. 16</a:t>
            </a: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43862" y="4606155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Static &amp; Dynamic stretching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1737" y="5219632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2364377"/>
            <a:ext cx="536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Same as previous day</a:t>
            </a:r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38" y="457431"/>
            <a:ext cx="5253351" cy="270843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Feb. 17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/>
              <a:t>Teacher will conference will students and possibly make parent phone calls/contact as needed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demonstrate my understanding of the rules, procedures, and expectations by following them during class time and asking questions to teacher if necessary.</a:t>
            </a:r>
          </a:p>
        </p:txBody>
      </p:sp>
      <p:pic>
        <p:nvPicPr>
          <p:cNvPr id="1026" name="Picture 2" descr="Student Holiday – No School – Reece Academy Magnet">
            <a:extLst>
              <a:ext uri="{FF2B5EF4-FFF2-40B4-BE49-F238E27FC236}">
                <a16:creationId xmlns:a16="http://schemas.microsoft.com/office/drawing/2014/main" id="{04D51A79-AD68-3EC9-5E28-FF4B6B8F2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1524000"/>
            <a:ext cx="69056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0776" y="214837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552" y="3243056"/>
            <a:ext cx="182896" cy="371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885BD82-51C9-4F0C-906C-8DBA5D92853B}"/>
              </a:ext>
            </a:extLst>
          </p:cNvPr>
          <p:cNvSpPr/>
          <p:nvPr/>
        </p:nvSpPr>
        <p:spPr>
          <a:xfrm>
            <a:off x="1290776" y="204438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B72400-6A2E-41A6-9F43-E2DAEBF426CB}"/>
              </a:ext>
            </a:extLst>
          </p:cNvPr>
          <p:cNvSpPr/>
          <p:nvPr/>
        </p:nvSpPr>
        <p:spPr>
          <a:xfrm>
            <a:off x="1033511" y="2000955"/>
            <a:ext cx="4971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https://www.youtube.com/watch?v=az_oouQa6VY</a:t>
            </a:r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20659</TotalTime>
  <Words>1326</Words>
  <Application>Microsoft Office PowerPoint</Application>
  <PresentationFormat>Widescreen</PresentationFormat>
  <Paragraphs>145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77</cp:revision>
  <dcterms:created xsi:type="dcterms:W3CDTF">2022-07-27T15:29:14Z</dcterms:created>
  <dcterms:modified xsi:type="dcterms:W3CDTF">2023-02-15T12:28:57Z</dcterms:modified>
</cp:coreProperties>
</file>